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EF9F09-F60C-4D68-AA9C-EC14303EE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CBF2FA-C7F8-4927-800E-160E81B2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0308B5-596B-4EB3-9DB3-86F1F9932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F49F5E-06A0-4404-A125-A93651A32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BF3733-B5E8-4326-863C-11C3E5EFE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05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D15C21-4ACE-4966-9E7C-140D26631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DA5E3D0-8C7C-42BC-9471-BCCE24277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91B5B3-D2ED-4A7C-9237-A8DE09265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3D5BDD-7496-45AD-8C72-A8BDAC89D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9B4172-7FE6-42BD-A465-C03F70A82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231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2CDF475-5DF4-403A-8F78-F4D873A1CC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B94F32-AC7B-4E04-BDED-76D1DB9E2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FC52BC-7396-4A20-9B1C-1569168EC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3D2E8F-4355-4F6B-A39F-65FA25894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672492-4D2F-45BB-8B5B-42E82B18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6822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47BD71-D2CA-4E5B-98DD-BD25FEE8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5CC64A-6505-4E2B-AE97-C3D5D8421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3B14B3-E15B-4421-AF87-20F1A58D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8490AC-C740-4259-8854-AF95A122E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567F15-0FF5-4429-876D-E4AA776C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3753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FDE4DF-A843-4A00-B112-8DFD28846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D63983D-F5F3-473A-9AE5-FBBCE892C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2478E8-AD9E-4138-B590-5B4F64D89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BD0F3B-D40C-4BE8-9F0C-13CAC69E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A13389-5FF3-407A-A431-253E74FA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626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C8BB91-B327-4326-B9B2-57FFD6CB7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004F79-62F7-4A82-836E-A63A036E97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FEF563A-587E-467D-9371-45AB1C15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87397E-ABAA-4CCF-8C02-C1C58FF99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79E024-0DCB-4050-8802-71BA73DAB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5519CC-5E71-43A4-99EC-C30C9C8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0004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BFEF79-28D8-4573-8AD2-12D94F37D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3768ED-D8E2-4EA2-A750-8150614F8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BCF2EB-E0A4-4F99-BB2D-F7BDB45C6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2E5DD4E-888A-4CB8-86AC-0DA2FEA4B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2CFD50E-4A22-4652-9C40-2A109A2A0D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7E4B7AE-76F6-4DAC-B96C-78D57D81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D82488-103C-4B9A-9467-8E834CE5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4EC4FF-C58E-407D-B7B9-ABD6F4B6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738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1B0EA-05C0-433D-834C-1A3BD2EDB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7495AB7-69A1-48DC-A29B-A89511533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52AA32F-B722-49B5-898B-DE07C6D49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18DE6AC-5E16-4697-A2C0-83CCC694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464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004486-9C69-48FD-8C85-1202ED4FE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6D5282A-E03C-4B06-9FE6-144CE54A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D0D731-97F2-45D9-8ACC-57D211955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783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A0681-7670-4807-BD2D-39E0D45D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625E8-1EE7-463B-82B8-16AFD5545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7BD7165-580E-44D0-A311-0A4DBB433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1B7B45-A417-4C8F-8FE9-2DA4387D2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CB0824-50DF-41F3-BA25-36484CEE4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195A28-0B33-477E-A179-D4682F23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344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F8502F-1279-4B0D-9B31-4A0C9D79B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8A9A73D-FF78-45DC-9BCA-1C55673C6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97A88E2-9155-41B0-907B-1923B8A0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F130C0-A48D-4DCE-9291-8DA20198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17CC57-3930-4F76-8CE5-C54B3B31F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CAAC42-C06B-4ED2-976A-41A39934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789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39594A4-2B54-42BE-9DBF-A75207E7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01CB27-D85F-45F6-AD45-6D84F22D1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63E397-FE89-4ACB-BF51-92F6486730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BAC3D-7DFA-4F65-9644-16A1EF3088AB}" type="datetimeFigureOut">
              <a:rPr lang="fr-FR" smtClean="0"/>
              <a:t>07/01/2021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B01BD5-C208-41BF-BBEC-233FED6B1A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219792-4609-4E3D-A039-7BA32D4721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5418E-DA71-4301-B22D-0E039C8C6E2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5483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iel&#10;&#10;Description générée automatiquement">
            <a:extLst>
              <a:ext uri="{FF2B5EF4-FFF2-40B4-BE49-F238E27FC236}">
                <a16:creationId xmlns:a16="http://schemas.microsoft.com/office/drawing/2014/main" id="{4D5210C3-F4AD-4F2B-A66D-5E22713E60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4" b="15468"/>
          <a:stretch/>
        </p:blipFill>
        <p:spPr>
          <a:xfrm>
            <a:off x="0" y="0"/>
            <a:ext cx="12187142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292841" y="999543"/>
            <a:ext cx="7601459" cy="16742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algn="ctr"/>
            <a:r>
              <a:rPr lang="fr-FR" sz="9600" b="0" i="0" dirty="0">
                <a:solidFill>
                  <a:srgbClr val="000000"/>
                </a:solidFill>
                <a:effectLst/>
                <a:latin typeface="Bahnschrift Light Condensed" panose="020B0502040204020203" pitchFamily="34" charset="0"/>
              </a:rPr>
              <a:t>The </a:t>
            </a:r>
            <a:r>
              <a:rPr lang="fr-FR" sz="9600" b="0" i="0" dirty="0" err="1">
                <a:solidFill>
                  <a:srgbClr val="000000"/>
                </a:solidFill>
                <a:effectLst/>
                <a:latin typeface="Bahnschrift Light Condensed" panose="020B0502040204020203" pitchFamily="34" charset="0"/>
              </a:rPr>
              <a:t>Uncorrupted</a:t>
            </a:r>
            <a:r>
              <a:rPr lang="fr-FR" sz="9600" b="0" i="0" dirty="0">
                <a:solidFill>
                  <a:srgbClr val="000000"/>
                </a:solidFill>
                <a:effectLst/>
                <a:latin typeface="Bahnschrift Light Condensed" panose="020B0502040204020203" pitchFamily="34" charset="0"/>
              </a:rPr>
              <a:t> </a:t>
            </a:r>
            <a:endParaRPr lang="fr-FR" sz="9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371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373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8736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483067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A9FD8BF-B6F4-43F9-9943-B28591B5CA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0" b="15110"/>
          <a:stretch/>
        </p:blipFill>
        <p:spPr>
          <a:xfrm>
            <a:off x="1329159" y="1094171"/>
            <a:ext cx="9533682" cy="554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66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483067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3" name="Image 2" descr="Une image contenant texte, capture d’écran, intérieur&#10;&#10;Description générée automatiquement">
            <a:extLst>
              <a:ext uri="{FF2B5EF4-FFF2-40B4-BE49-F238E27FC236}">
                <a16:creationId xmlns:a16="http://schemas.microsoft.com/office/drawing/2014/main" id="{192FD977-2644-4FEA-B956-2D4DDDA68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161" y="845454"/>
            <a:ext cx="8289677" cy="591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0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483067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5" name="Image 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D84A1EE6-D7D2-481A-B6C9-AF379519D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454" y="1442264"/>
            <a:ext cx="4963090" cy="397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74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570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9430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771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5313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99C5F5-F545-4AB5-8310-39C96B3BE0AA}"/>
              </a:ext>
            </a:extLst>
          </p:cNvPr>
          <p:cNvSpPr/>
          <p:nvPr/>
        </p:nvSpPr>
        <p:spPr>
          <a:xfrm>
            <a:off x="2966227" y="1068993"/>
            <a:ext cx="625954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The </a:t>
            </a:r>
            <a:r>
              <a:rPr kumimoji="0" lang="fr-FR" sz="6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Uncorrupted</a:t>
            </a:r>
            <a:r>
              <a:rPr kumimoji="0" lang="fr-FR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 </a:t>
            </a:r>
            <a:endParaRPr kumimoji="0" lang="fr-FR" sz="6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ahnschrift Light Condensed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56466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22</Words>
  <Application>Microsoft Office PowerPoint</Application>
  <PresentationFormat>Grand écran</PresentationFormat>
  <Paragraphs>11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Bahnschrift Light Condensed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Claire Deleage</dc:creator>
  <cp:lastModifiedBy>Claire Deleage</cp:lastModifiedBy>
  <cp:revision>4</cp:revision>
  <dcterms:created xsi:type="dcterms:W3CDTF">2021-01-07T09:31:49Z</dcterms:created>
  <dcterms:modified xsi:type="dcterms:W3CDTF">2021-01-07T10:18:54Z</dcterms:modified>
</cp:coreProperties>
</file>

<file path=docProps/thumbnail.jpeg>
</file>